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98" r:id="rId3"/>
    <p:sldId id="299" r:id="rId4"/>
    <p:sldId id="300" r:id="rId5"/>
    <p:sldId id="301" r:id="rId6"/>
    <p:sldId id="314" r:id="rId7"/>
    <p:sldId id="312" r:id="rId8"/>
    <p:sldId id="313" r:id="rId9"/>
    <p:sldId id="309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3" autoAdjust="0"/>
    <p:restoredTop sz="94676" autoAdjust="0"/>
  </p:normalViewPr>
  <p:slideViewPr>
    <p:cSldViewPr>
      <p:cViewPr varScale="1">
        <p:scale>
          <a:sx n="119" d="100"/>
          <a:sy n="119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8FD195-1D93-4221-96AD-F1B7E5881DB0}" type="datetimeFigureOut">
              <a:rPr lang="de-DE"/>
              <a:pPr>
                <a:defRPr/>
              </a:pPr>
              <a:t>21.03.2012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248728-1D7F-499D-9727-E6B0695BB1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02059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395288" y="2997200"/>
            <a:ext cx="83534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C:\Dokumente und Einstellungen\Besitzer\Desktop\slub_pptvorlage_balk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3" y="6237288"/>
            <a:ext cx="9120187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7768" y="908721"/>
            <a:ext cx="7772400" cy="1946498"/>
          </a:xfrm>
        </p:spPr>
        <p:txBody>
          <a:bodyPr/>
          <a:lstStyle>
            <a:lvl1pPr algn="l">
              <a:defRPr sz="2400" b="1">
                <a:solidFill>
                  <a:srgbClr val="C0000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3140968"/>
            <a:ext cx="7088832" cy="432048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95288" y="3645024"/>
            <a:ext cx="7088187" cy="431800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395288" y="1484313"/>
            <a:ext cx="83534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8388350" y="6059488"/>
            <a:ext cx="2873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fld id="{950E9137-8E38-4E3A-8AD4-E6212AACCD6B}" type="slidenum">
              <a:rPr lang="de-DE" sz="800" b="1" smtClean="0">
                <a:solidFill>
                  <a:srgbClr val="BFBFBF"/>
                </a:solidFill>
                <a:latin typeface="Verdana" pitchFamily="34" charset="0"/>
              </a:rPr>
              <a:pPr eaLnBrk="1" hangingPunct="1">
                <a:defRPr/>
              </a:pPr>
              <a:t>‹Nr.›</a:t>
            </a:fld>
            <a:endParaRPr lang="de-DE" sz="800" b="1" dirty="0" smtClean="0">
              <a:solidFill>
                <a:srgbClr val="BFBFBF"/>
              </a:solidFill>
              <a:latin typeface="Verdana" pitchFamily="34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8316913" y="6056313"/>
            <a:ext cx="0" cy="1476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5364088" y="6021288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b="0" dirty="0" smtClean="0">
                <a:solidFill>
                  <a:schemeClr val="bg1">
                    <a:lumMod val="75000"/>
                  </a:schemeClr>
                </a:solidFill>
                <a:latin typeface="Baskerville Old Face" pitchFamily="18" charset="0"/>
              </a:rPr>
              <a:t>Der SLUB Katalog und die Semantische</a:t>
            </a:r>
            <a:r>
              <a:rPr lang="de-DE" sz="900" b="0" baseline="0" dirty="0" smtClean="0">
                <a:solidFill>
                  <a:schemeClr val="bg1">
                    <a:lumMod val="75000"/>
                  </a:schemeClr>
                </a:solidFill>
                <a:latin typeface="Baskerville Old Face" pitchFamily="18" charset="0"/>
              </a:rPr>
              <a:t> Suche</a:t>
            </a:r>
            <a:endParaRPr lang="de-DE" sz="900" b="0" dirty="0">
              <a:solidFill>
                <a:schemeClr val="bg1">
                  <a:lumMod val="75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8388350" y="6059488"/>
            <a:ext cx="2873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fld id="{FED40612-9E0B-4134-96B6-F182AD9C7B4F}" type="slidenum">
              <a:rPr lang="de-DE" sz="800" b="1" smtClean="0">
                <a:solidFill>
                  <a:srgbClr val="BFBFBF"/>
                </a:solidFill>
                <a:latin typeface="Verdana" pitchFamily="34" charset="0"/>
              </a:rPr>
              <a:pPr eaLnBrk="1" hangingPunct="1">
                <a:defRPr/>
              </a:pPr>
              <a:t>‹Nr.›</a:t>
            </a:fld>
            <a:endParaRPr lang="de-DE" sz="800" b="1" dirty="0" smtClean="0">
              <a:solidFill>
                <a:srgbClr val="BFBFBF"/>
              </a:solidFill>
              <a:latin typeface="Verdana" pitchFamily="34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8316913" y="6056313"/>
            <a:ext cx="0" cy="1476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56176" y="2924944"/>
            <a:ext cx="2520280" cy="1440160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67544" y="105273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56176" y="4437112"/>
            <a:ext cx="2520280" cy="72008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95288" y="1844675"/>
            <a:ext cx="82296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1030" name="Picture 2" descr="C:\Dokumente und Einstellungen\Besitzer\Desktop\slub_pptvorlage_balken_whi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00" y="6237288"/>
            <a:ext cx="9120188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5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kern="1200">
          <a:solidFill>
            <a:srgbClr val="4A452A"/>
          </a:solidFill>
          <a:latin typeface="Verdan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4A452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4A452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4A452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4A452A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alf.Talkenberger@slub-dresden.d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6"/>
          <p:cNvSpPr>
            <a:spLocks noGrp="1"/>
          </p:cNvSpPr>
          <p:nvPr>
            <p:ph type="ctrTitle"/>
          </p:nvPr>
        </p:nvSpPr>
        <p:spPr>
          <a:xfrm>
            <a:off x="398463" y="908050"/>
            <a:ext cx="7772400" cy="1947863"/>
          </a:xfrm>
        </p:spPr>
        <p:txBody>
          <a:bodyPr/>
          <a:lstStyle/>
          <a:p>
            <a:pPr eaLnBrk="1" hangingPunct="1"/>
            <a:r>
              <a:rPr lang="de-DE" sz="2800" dirty="0" smtClean="0"/>
              <a:t>Der SLUB Katalog und die </a:t>
            </a:r>
            <a:br>
              <a:rPr lang="de-DE" sz="2800" dirty="0" smtClean="0"/>
            </a:br>
            <a:r>
              <a:rPr lang="de-DE" sz="2800" dirty="0" smtClean="0"/>
              <a:t>Semantische Suche</a:t>
            </a:r>
          </a:p>
        </p:txBody>
      </p:sp>
      <p:sp>
        <p:nvSpPr>
          <p:cNvPr id="10244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95288" y="3789363"/>
            <a:ext cx="7088187" cy="431800"/>
          </a:xfrm>
        </p:spPr>
        <p:txBody>
          <a:bodyPr/>
          <a:lstStyle/>
          <a:p>
            <a:pPr eaLnBrk="1" hangingPunct="1"/>
            <a:r>
              <a:rPr lang="de-DE" dirty="0" smtClean="0"/>
              <a:t>Ralf Talkenberger, SLUB / 21. März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Ist-Zustand: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Volltextsuche </a:t>
            </a:r>
            <a:r>
              <a:rPr lang="de-DE" dirty="0" err="1" smtClean="0"/>
              <a:t>termbasiert</a:t>
            </a:r>
            <a:r>
              <a:rPr lang="de-DE" dirty="0" smtClean="0"/>
              <a:t> (inkl. </a:t>
            </a:r>
            <a:r>
              <a:rPr lang="de-DE" dirty="0" err="1" smtClean="0"/>
              <a:t>Stemming</a:t>
            </a:r>
            <a:r>
              <a:rPr lang="de-DE" dirty="0" smtClean="0"/>
              <a:t> &amp; Thesaurus)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Nur „exakte“ Treffer werden angezeigt</a:t>
            </a:r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348880"/>
            <a:ext cx="330436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Ziel:</a:t>
            </a:r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de-DE" dirty="0" smtClean="0"/>
              <a:t>Verbesserung des Katalog-</a:t>
            </a:r>
            <a:r>
              <a:rPr lang="de-DE" dirty="0" err="1" smtClean="0"/>
              <a:t>Retrievals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Disambiguierung der Suchanfrage und Semantisierung der Katalogsuche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Multilinguale Suche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Thematisches </a:t>
            </a:r>
            <a:r>
              <a:rPr lang="de-DE" dirty="0" err="1" smtClean="0"/>
              <a:t>Browsing</a:t>
            </a:r>
            <a:r>
              <a:rPr lang="de-DE" dirty="0" smtClean="0"/>
              <a:t> (auch graphisch)</a:t>
            </a:r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88821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Vorgehen:</a:t>
            </a:r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de-DE" dirty="0" smtClean="0"/>
              <a:t>Erkennung der Sprache des Suchterms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Übersetzung und Konzeptbildung via </a:t>
            </a:r>
            <a:r>
              <a:rPr lang="de-DE" dirty="0" err="1" smtClean="0"/>
              <a:t>Wikipedia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Anreicherung der Metadaten mit den relevantesten </a:t>
            </a:r>
            <a:r>
              <a:rPr lang="de-DE" dirty="0" err="1" smtClean="0"/>
              <a:t>Wikipedia</a:t>
            </a:r>
            <a:r>
              <a:rPr lang="de-DE" dirty="0" smtClean="0"/>
              <a:t>-Konzepten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Facettengenerierung aus </a:t>
            </a:r>
            <a:r>
              <a:rPr lang="de-DE" dirty="0" err="1" smtClean="0"/>
              <a:t>Wikipedia</a:t>
            </a:r>
            <a:r>
              <a:rPr lang="de-DE" dirty="0" smtClean="0"/>
              <a:t>-Kategorien</a:t>
            </a:r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88821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Ergebnis:</a:t>
            </a:r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de-DE" dirty="0" smtClean="0"/>
              <a:t>Sprachraum  Deutsch, Englisch und Polnisch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120 Mill. Pfade aus </a:t>
            </a:r>
            <a:r>
              <a:rPr lang="de-DE" dirty="0" err="1" smtClean="0"/>
              <a:t>Wikipedia</a:t>
            </a:r>
            <a:r>
              <a:rPr lang="de-DE" dirty="0" smtClean="0"/>
              <a:t>-Kategorien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Nicht auf „exakte“ Wortfolge beschränkt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Treffermenge thematisch umfangreicher und genauer</a:t>
            </a:r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88821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Live-Demo</a:t>
            </a: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Anwendungsfall: </a:t>
            </a: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Korrekter Name / Begriff unbekannt</a:t>
            </a:r>
          </a:p>
          <a:p>
            <a:pPr lvl="1" eaLnBrk="1" hangingPunct="1">
              <a:buNone/>
            </a:pPr>
            <a:endParaRPr lang="de-DE" dirty="0" smtClean="0"/>
          </a:p>
          <a:p>
            <a:pPr lvl="1" eaLnBrk="1" hangingPunct="1">
              <a:buNone/>
            </a:pPr>
            <a:r>
              <a:rPr lang="de-DE" dirty="0" smtClean="0"/>
              <a:t>	„Hauptstadt </a:t>
            </a:r>
            <a:r>
              <a:rPr lang="de-DE" dirty="0" err="1" smtClean="0"/>
              <a:t>burkina</a:t>
            </a:r>
            <a:r>
              <a:rPr lang="de-DE" dirty="0" smtClean="0"/>
              <a:t> </a:t>
            </a:r>
            <a:r>
              <a:rPr lang="de-DE" dirty="0" err="1" smtClean="0"/>
              <a:t>faso</a:t>
            </a:r>
            <a:r>
              <a:rPr lang="de-DE" dirty="0" smtClean="0"/>
              <a:t>“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88821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Live-Demo</a:t>
            </a:r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Anwendungsfall: 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Umgangssprachlicher Begriff</a:t>
            </a:r>
            <a:endParaRPr lang="de-DE" dirty="0" smtClean="0"/>
          </a:p>
          <a:p>
            <a:pPr lvl="1" eaLnBrk="1" hangingPunct="1">
              <a:buNone/>
            </a:pPr>
            <a:endParaRPr lang="de-DE" dirty="0" smtClean="0"/>
          </a:p>
          <a:p>
            <a:pPr lvl="1" eaLnBrk="1" hangingPunct="1">
              <a:buNone/>
            </a:pPr>
            <a:r>
              <a:rPr lang="de-DE" dirty="0" smtClean="0"/>
              <a:t>	</a:t>
            </a:r>
            <a:r>
              <a:rPr lang="de-DE" dirty="0" smtClean="0"/>
              <a:t>„</a:t>
            </a:r>
            <a:r>
              <a:rPr lang="de-DE" dirty="0" err="1" smtClean="0"/>
              <a:t>gammelfleisch</a:t>
            </a:r>
            <a:r>
              <a:rPr lang="de-DE" dirty="0" smtClean="0"/>
              <a:t>“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88821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8537"/>
          </a:xfrm>
        </p:spPr>
        <p:txBody>
          <a:bodyPr/>
          <a:lstStyle/>
          <a:p>
            <a:pPr eaLnBrk="1" hangingPunct="1"/>
            <a:r>
              <a:rPr lang="de-DE" dirty="0" smtClean="0"/>
              <a:t>Die Multilinguale Semantische Suche</a:t>
            </a:r>
          </a:p>
        </p:txBody>
      </p:sp>
      <p:sp>
        <p:nvSpPr>
          <p:cNvPr id="11267" name="Inhaltsplatzhalt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Live-Demo</a:t>
            </a:r>
          </a:p>
          <a:p>
            <a:pPr eaLnBrk="1" hangingPunct="1">
              <a:buNone/>
            </a:pPr>
            <a:endParaRPr lang="de-DE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buNone/>
            </a:pPr>
            <a:r>
              <a:rPr lang="de-DE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Anwendungsfall: 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/>
              <a:t>Übersetzung / Fachterminus unbekannt</a:t>
            </a:r>
            <a:endParaRPr lang="de-DE" dirty="0" smtClean="0"/>
          </a:p>
          <a:p>
            <a:pPr lvl="1" eaLnBrk="1" hangingPunct="1">
              <a:buNone/>
            </a:pPr>
            <a:endParaRPr lang="de-DE" dirty="0" smtClean="0"/>
          </a:p>
          <a:p>
            <a:pPr lvl="1" eaLnBrk="1" hangingPunct="1">
              <a:buNone/>
            </a:pPr>
            <a:r>
              <a:rPr lang="de-DE" dirty="0" smtClean="0"/>
              <a:t>	</a:t>
            </a:r>
            <a:r>
              <a:rPr lang="de-DE" dirty="0" smtClean="0"/>
              <a:t>„universal </a:t>
            </a:r>
            <a:r>
              <a:rPr lang="de-DE" dirty="0" err="1" smtClean="0"/>
              <a:t>joint</a:t>
            </a:r>
            <a:r>
              <a:rPr lang="de-DE" dirty="0" smtClean="0"/>
              <a:t>“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buNone/>
            </a:pPr>
            <a:endParaRPr lang="de-DE" dirty="0" smtClean="0"/>
          </a:p>
        </p:txBody>
      </p:sp>
      <p:sp>
        <p:nvSpPr>
          <p:cNvPr id="48130" name="AutoShape 2" descr="data:image/jpeg;base64,/9j/4AAQSkZJRgABAQAAAQABAAD/2wCEAAkGBhQSERQUEBQVFRQVEBAVFhQUFBQVFRUWFBQVGBUUFRcXHSYeFxojGRQUHy8gJCcpLCwtFR8xNTAqNScrLCkBCQoKDgwOGg8PGiwkHyU1KSkuLC0sLCwpKiwpLCwsKSwsKSwsLCktLCwsLCksLCopLCwsLCwsKSwsKSwsKSwsKf/AABEIAI0AjwMBIgACEQEDEQH/xAAcAAAABwEBAAAAAAAAAAAAAAAAAQIDBAUHBgj/xAA+EAABAwICBgcFBgQHAAAAAAABAAIDBBEFQQYSITFRYQcTInGBkbEyQqHB0RQjUmJy8DOCsuEkNGNzksLx/8QAGgEAAgMBAQAAAAAAAAAAAAAAAwUABAYCAf/EACwRAAICAQMCBAUFAQAAAAAAAAECAAMEERIxBSETIjJBFFFhgZEVUqGx8DP/2gAMAwEAAhEDEQA/ANxQQQUkgQQRXUkhlFdR6qubGLuNuWZ7gqmfFpH7IxqjidrvoECy9K+ZXtyEr55l2+QDaSAocmOQt3yDw2+iopaUu9slx5m/w3KJLAAl9ue49K/mLLuo2L6V/Mvn6Vwj8R7mlNjTSmzc4d7XfRctPZUdbKFS/VLteBFv6xkA8CafTaR08mxszCeBIB8irFruCwieVOUOkU8B+6lc0fhvdv8AxOxWq+qa+tfxLlXWSf8Aov4m6o1nWB9KjSQ2rbq/6jAbd7m7x3i672jrmSsD43B7SLhzSCCmlVyWjVTHVORXcNUMkIIro0aHgQQQUkgQQRFSSC6qsTxcMOqza/4Dv+iTjmL9WNVntkeQ4lUdNxO07ySl2Vl7TsTn+oqy83a3hpz7/STooC46zzc8T8uClGzQoZqrKLPXJeblXv7ygb0rGvvJVRUhVNTVKPV14G8qgr8VuqNlpc9oquyDYdBJWIYjwVDU1l0xUVd1BkmQ1SBVI9JMo7pE26RPYfQPnkDImlzidw9eSOtevaHSok6CNtuTYC5yVnhGkFRQynUJG3txOvqu5OGR5jatP0S0DjpgHyWfMR7R2hv6fqse0irDJW1Jy6+QDuDiPkr5x2pUPr3jQ4j46CzXQzc9F9LIq2PWjNni2vGT2mk+rTkf/FegrzXhOLSU0rZYXar2nwIza4Zg8FvWiukrK2ASM2OGx7L7WO4cxwOYTLHyPEGh5jbEyhaNrcy7QQQVuXoV1GxCtEUZe7cB5ngpBXF6bYr22xA7GgOd35Dy2+Sq5V4pqLynm5Pw9Jf39pAdVF7y9x2k3/snRVKmFbZNS4ksh4rE6nmYUXOSSeZcTVtt5VZV4sBuVVUV981Xy1N173PM91ZuZLqsQJVbNPdIkkTD3IyrDKsD3JlxRucm95sEdRLCrHqOifNI2OMEucQAAtr0Q0RZRxjYDK4DXd8hy9VW9HuiH2eMSyj7142A+405d5XbtanmLjhBuPM0uFiCsb25iTsBK8xOfrSSO/FLIfNxXp2o9k9x9F5gjbYu/W71UzfQJ51E6IItXuh+krqKpa+56t1myN4t4943+fFUSCVoxU6iJq3KMGE9N087XtDmkEOAIIzBTqz7omx/rITA89qL2f0Hd5bQtAC0Fbh1DCaitw6hh7wnGwWO4viHWzyP4vdbuGwfALVsZn1KeVw3tjeR3hpssUL0l6u3ZU+8z3XXOiJ94+6dMSTJtz005yRgTOKsEj0w5yU5yacUZRLCiE5yac5KKTqoo7Qw7Ruy7Xo30W66Tr5B93Gdg/E7Ly3rmMLwx08rY2b3ED6lbxg+FtgiZGzc0DxOZPimeFTvO48CN+n4/iNvPAk2NqWiCJzk7mjgfuXm7HKEw1U8Z92aS3cTcfAhbnpRpjT0DNaof2iOzG3a93cMhzOxYbjukn26pfO2Lqg4NFr3J1RbWJ42sqOZoUi7qGhrkFBGUSURFOh0DxTqK2I3sHnUd/Nu+IW/NK8xwy6rmuHuuafIg/JeksKn14Y3cWN9E3wm1TSPOnNrWR8pD0r/AMnP/tO9FjLnLbceh16aZo3mGQeOqbLDi5LuqjzqYq62vnU/SE5ybJRkq70e0RlqjcDVZfa87vDiltdTOdFEU00tYdqiU1JRPlcGxtLidwG1dNiHR++GkdK83e2xLRtAbntzK0PA9G4qZto29rNx3nvPDkrKogDmlrtocCCMrEWsntXT1C+bmaOjpaqh38/1PPVkkhWeO4UaeeSI+67ZzadrT5JODYaZ5mRt95wHhmfJKChD7IiNbCzw/ed30ZYBqtNQ8bXXazkMz8vArQWqPQUgjY1jdjWtAHgpBK01NYrQKJsKKhVWFEDnLj9PtPo8Pjs2z6h47EfD87+A5ZqXpvpkzD4C91nSuuIo83Hifyi+3yzWEF0k8rqipcXSPJNzlwsMgMkO+8VD6weTkrSv1iJ3S1Mrp6p5e9xvty4ADIck9qW3J0hJISN7Wc6mZuy5rDqYyQk2TpCQ4LwGcgxt52HuPovROh8l6OE/kC87SjZbjs8zb5r0XonFq0kI/IE2wR5SY86aPKxlo9twRyWEYtRGKaWM+5I4eF9nwst4WY9JeE6k7ZgOzILH9TfqP6Vx1KvdXuHtB9Xq31bx7TmMIqYY5A6oYXsG8D97e5a/gGMU9RGHUrmloABaNjmci33VixCVRyvhkEtO4xyDMbiOBG4jkUuwsxaezD7xV0/PFHlYdvnN8ajIXK6I6bMqx1cto6gDa3J/FzL+m8cwuqaVoUcONymauuxbFDKdRM/6T8FuxlQ0bWHUf+knsnwOzxTfRlg3tTuH5W/9iu6xOhbLG+N47L2lp8c01gmGiCFkY91oF91zmfNVzjA3eJKhxAcjxf8AaywAVdjmNR0sD55jZjBfm45NbxJKnSO47BbaeAWEdIGlRxGp6qI/4aFxA4PcN7+7Icu9GtsFa7jLF1oqTcZTYniktfUuqZ917MZk1o9lo/e9LslsZYWG6yIhZu242NqZkbr2ubcY0Ukp0hIIXAMGDGiEghOpBXYhAYKOn6yaJg3ukb5A/Wy9JUEOpGxvBoHwWJ9GWEdfW65HZj9c/j6LcwtBiptrE1GHXsqGvvAqvSTBxU07487XaeDhu/fNWqIhHZQw0MtOodSpmCywFpLXCxaSCDkRkkFq7/T/AEZO2oiGX3jR/WBx4rgrXWTysc0PoeJh83FbGsIPHsYixBDmktcCCHAkEEbiLLT9C9MftI6qewnaN+4SAe8OfEeI5ZlZHG9zXBzCWuaQWuG8EZhExMtqW78QmDnNjtoeJvTSgTZc7ojpOKuOzrCZgAeN1+D28j8CrDH8bZS08k8nssbe2bnH2WjmTZadXDLuHE2SWK671PacT0taXmKMUkB++mHbI3sjOXe7071nNFRiNoA8UUUz6iaSpnN3yOJ7hkByy8FLIWfzcjxG2jiZfqOX4r7RwI2UgpwhJIVERaDGyEghOFJIXYnYMaKZncdjW+042HzPhceYTssoaLn+55Dmuv6NdDnTy/aJx2B7Iy2bgP3mr+JQbG1PAjTBxja248Cd10c6N/ZaVtxZ7wCe7ILrUTW23I0/mngQQQUkiXsBFjuWaaYaGOicZqdpdGSS5g3t5t5clpqS5t96FbUtq7WgL6EvXY4mCtcCLhGVouk3R42UmSmPVyHePdd3hZ7iNNLTnVqY3Mt74BLDz4hZ3I6dZX3XuJlMrpVtR1TuI7huIPp5WyxHtNO7JwzaeR+id6QtLPt8kMEVxExokkvsvIR7J46u7xKr2SBwu0gjkbourF7228UKrKsqQp84KnNtoRq/nG2x2FhkiKcISSFV11lLXWNFJKcKYmqWs9pwHLPy3oqgniFRSx0AgKYqKgMG3edwG8/vil0rJp3atPG4394j5fXyWg6J9FIaRLVnWdv1d/mmmPgM3d+wjrG6Y7eazsP5nOaGaCSVkglnBbEDsGVuA+q2ujo2xMDGCzQLABKp4GsaGtAAG4BOp2iBBos0SIqDavECCCC6ncCCCCkkCCCCkkCj1VEyQWkaHDmFIQUknEYt0V00pLo7xu4t2ei5ur6LKtn8KfWHB1j6i61uyKyE1SP6gIF6K39SgzEpNBcRb7rD/L/dIGguIn3Wj+UfNbhZCyF8JT+0QPwOP+wTG6booq3/AMWXVHAG39Nl0eEdD8Ee2Ul54ZLQkEda1X0iWEqRPSAJBw7BooBaJjW9wF1ORI13CQIIIKSQIIIKST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202" name="AutoShape 2" descr="data:image/jpeg;base64,/9j/4AAQSkZJRgABAQAAAQABAAD/2wCEAAkGBhMSERUSEhQUFRQWGBgYGRgXGB8aHxscGh0aHhcYFxkYHCgeIx8oGhUZHzAgIygqLCw4GB8xNzwqNSgrLCoBCQoKDgwOGg8PGTUlHiQvNS4pNSssNjMvLjUyNTQsNTU1MSw1KS8vKyopKS8xKi8vLTQuMCk1LDQyNTUqLywvLP/AABEIAEsAvwMBIgACEQEDEQH/xAAbAAACAwEBAQAAAAAAAAAAAAAABgQFBwMCAf/EAEYQAAIBAgQDAggKCAQHAAAAAAECAwARBAUSIQYxQRNRByIyYXGBkbIUMzQ1QnJzgqGxFVKSwcLR4fFjhNPwFyMlQ1Nik//EABkBAQADAQEAAAAAAAAAAAAAAAACAwQFAf/EACwRAAEEAQIDBgcBAAAAAAAAAAEAAgMRIQQxEkFRImFxgaHwExQykcHR4UL/2gAMAwEAAhEDEQA/ANxooooiKKKKIiiiiiIooooi+E23NUmJ4oXUEhHaEm1+nqtufVtStxvxSXm+CxmyKbSEfSb9X6o6959FM3CeT9nEsjjx2UWB+iP5n+lc+aWWR/woTXU9F1zom6eATT7u2H7U1MLM+7yFP/VAL+sm9fXye/8A3pwe8P8AuItVjRWmKBsfMk9SbXIkp+4SvmUWPw4LwyDEILnQ6DUPRptq9Vj5jUfh7wlYfEN2Uo7GW9hqN1Y8rBuh8xt66cKzXwmcGgBsZCv2yjr/AIgHve3ob9SF0cgLJBR5EflYnxyRHijNjmDn7c1pVFZl4JuNWkAwc7FmA/5THmQOaE9SBuD3X7q02s8sRicWlbUUUUVUiKKKKIiiiiiIooooiQeL+KZ/hHwXDEqQVUlfKZ2tZQTyG4rqvDmaEb4sDza229iVQZpilizV5GvpSdWNtzYBb2FN/wDxIwn+L+x/WiK3yiOSGBRiZVZwTdy2xuTbdgOlhU6HEK/ksrW52IP5VEZYsXh9xeOVb7ixseR8x61neU4h8txxjk8gkK56FT5ElvNz83jCiLT5sSiW1Mq35XIH51Q8a5iyYMyQuVOpLMh6E72NKjo2a47r2Cde5AfwZyP92pk49hVMAVUAKrRgAcgARYCiL3wBj5JcMzSuzsJGF232su340zUpeDT5K/2re6tNtESfNwrgmxnamYai9zDrTd+63lbn6P8AaonhCzueGVEikZFKEnTbc3I52vVHL87/AOaHvCp/hO+Pi+zPvGotY1uwV8uokmr4jroUE74TNogkavLGHKJcM4BuQOhN6sQaT08H2Gkw66QyyMgOrUTuRfcHa1+lV/g9zmRZWwkhJADaQd9LKbMo838vPUlQnvEYpEF3ZVHexAHtNR48xgmvGskUlwbqGVrjrcA8t6zfiDDiXNDG5OlpY057gHSDa/LnT5lHCkGFcvEGBK6TqYtte+1/RREvcMcC4HD4oSwz9ow1dnGXQ6bix8nxjYEjf13507yyhQWYhQOZJsB6SayzgP5enok/KpHHOMaXGiB30xKYwL8hqsWkI621fh6am97nm3G0WiYfNIXOlJY2PcrqT7AalUqDwdYQhCpkuCpvrvqANzfpuOq2prqCIooooiKKKKIiiiiiLK8bGGzcqwBBxCgg7giy7EGtF/QGG/8ABD/81/lSzxdwZJLN8IwxGs21LfSbryZT37D2VyVs5AtZT6ezoid4ogoCqAFGwAFgB3AVnHHGNGKxSQQqGdLpcc2Y81v3Lb237qai+O+BW0g4prjmoCgk+N3bD8ar+CeEXw7NNOAJPJQXvYHymJHU8vUe+iKt8HGcKjPhnAVnJZTaxJAsyN5wBcfeq88InyJvrx+9VTxRwZM2J7fCgeN4x8YKVcHyhfv5+kGmd8C2JwhixK6HdbNYg2YcmW3nANvVRFT+DT5K/wBq3upTbWc4Hh/MsIzCDSVPOxUg25HS+4NXGUvmnbJ24Xsr+PbRyse7fnaiJXl+d/8AND3hU7wn/Hx/Zn3jXWThrE/pLtuyPZ9uH1XXybje171Y8c8Lz4l0khCtpUqQTY873F9qImnLfiY/qJ7orOuE/HzRnXddUzX8xJA/MVZs+bPEIBCkY06dYIBta3PWbbdQKu+EuFRhEJYhpXsCRyAHJV/n19VESfmXzwPt4v4a080i47hfENmQxAQdl2sbX1Dkum+3PoaejRFlXAfy9PRJ+VPXEPCUWLszXSQCwde7uYHmPxpY4Q4axMOMWSSIqgD73U8xtyN6ts6XM1nd4NLRG2lfFNrDua2978jREs4iXFZXMEEmpCNQXfSy33Gk+SfR39a07C4gSIrjkyhh6xf99Z+vCONxkwkxZCLyO4vpH0UVdh6T+NaFFEFUKosFAAHmGwoi90UUURFFFFERRRRREUUUURFFFFEXiWUKLsQAOZJsPaajwZtC7aUljZu5XBPsBqo48+SffT99V3EGBhXAxyBVWS0elgLEkgE7j1n1Vklnc1zgBsLXRg0jJGNLibcaFcvdpzqFmubR4dA8pIBNhYX3/sDVPjs+mijwqqqmSYAEvfY+INwLcy/qozzM54MMrSrC7l7W0kraxINib32r1+oHCa5Doox6N3E3iyCaGcmsfhMaOCARyO9eqX88z6WIwJGqFpurXsD4oGwPe3f0qNjM/wAXh3VJY4XMm0ZQlRquBZrk/rDuqTtSxt3y3wos0UjwCKzdZzjdNNFLTZ5iYJokxKxFZTYGO+xuBvqJ6sPbUrN88dZkw0Cq0rC5LX0qPPbfp+XfXvzDKJ6Y71H5OSwBVEXd4ob57ld0VR5ZncnbnDYhVEltSsl9LD0Hf+xq8NWMeHiwqZYnRGneI71wxWOjjAMjol+WpgL+i9dIZ1cakYMD1BuPaKTuH8GuNnmnnGsA6VU8gDew9Qt7Sau8yxceBhAijF2ayINrs1UMnLmmQ4b6rVLpQx4haSX4vp7CuaKW587xOHZDiViMbnSTHquhPfcm/wDSuuc53MmIjw8Kx6nW93vb6XQEdEqXzDaz/cqA0chIAqiCbvGN/sr+vDTKCFJAJ5C+59AqhwuezJiVw2JWO7i6tHe3XmCT+qRVPizP+krqIu10nTe+nTY21db2qD9SAAQOdFWR6FziQ4gdniHQ++aeaKXs2zydcRHholj1OoN3uRfx7iwI/UPtqZO+M0RhFgLkHWxLaQemlRufb0q34wJIAOO5UHTOAaSQL2zy9hWtVWC4gWTESYcIwMd7sbWNiBtY361Fy7O5hiPg2IVAxXUrJexHoJPcfYarcg+c8T9/3lqp09lvDzNFaY9JTZOPk2xRTjRRRWtc1FFFFES7x38k++n7695Vwxh9EUhQs2lT4zMwuQDspNufSrjGYGOVdEih1vex7xyrrHGFAUCwAAA7gOVZjADKXuF4W0atzYBEwkGyTXelji35Rg/tP44q++EH5Ov2g91qYMTl8cjKzoGZDdSeh2Nx61HsoxuXxzLplQOAb2Pf3/jUXwFwfn6qVkWrawxEj6LvzNpY4k+OwPpX3oq68ZfH4P7T+OKmCfLInKM6KTH5BP0eR2/ZHsr7isujkKtIgYobqT0Nwbj1qPZXjtO4hwvevRSj1jGmM0eyHX53+0u8ZfH4T7T+OOvk7iLNQz2CyR2Unle1ufpFvWO+mPFZdHIVaRFYobqT0OxuPWB7KMdl0cy6ZUVwNxfp6KPgcXFwPMEeS8j1bGsawg1TgfM3hLkjiXNUMZBEaeMRuOTdR9cCmsio2AyyKEWiRUB526+k86lVdDGWA8W5NrPqZmyFobs0ULSXwri1w002HmIQ6gVLbA2uOZ710keuu/GcwaOGeNtSJJuyENY9/dcFbUwZhk8M28sasRyJ5+i43rpBlsSR9kqKEN7rbY353rONO/gMV45deq1nWRmUaijxcxy2oqjbKsPKqmXFSSqxGkNKoBJ2FgoBvva1cs0H/VMN9T/Vq1h4YwqtqEKXG4/sdqmSZdG0iylAZFFlbqOfL9o+2pfAcRsAbB+yj82xrsEkURkAVY7vVLmc/OeG+qPzkrzi5AubIWIUaOZ2+iw6+cUyy5bG0iysimRdlbqOfL2n214x2UwzW7WNXtyuK8dp3ZIP+rRusZ2QQa4C0+aoMy+dcP8AUH5TV0z3FM+Miwxdo4mXUSp0lj422r7oHr9FXrZZEZFlKLrUWVuoG+w/aPtox+WRTC0qK4HK45eg86kYHU4A7m/4vG6qPiYSNm8Pgc5HhaWVwUcWZxLGLDsyTuW3PaXJJJN7AV8yD5zxP3/eWmHA5DBCdUcSq2+/XfzmveHyqJJWlVAHa+pt978+tulQbp3Ag4Hav0Vjtawhwybbw2fG+pX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88821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6"/>
          <p:cNvSpPr>
            <a:spLocks noGrp="1"/>
          </p:cNvSpPr>
          <p:nvPr>
            <p:ph type="ctrTitle"/>
          </p:nvPr>
        </p:nvSpPr>
        <p:spPr>
          <a:xfrm>
            <a:off x="398463" y="908050"/>
            <a:ext cx="7772400" cy="1947863"/>
          </a:xfrm>
        </p:spPr>
        <p:txBody>
          <a:bodyPr/>
          <a:lstStyle/>
          <a:p>
            <a:pPr eaLnBrk="1" hangingPunct="1"/>
            <a:r>
              <a:rPr lang="de-DE" sz="2800" dirty="0" smtClean="0"/>
              <a:t>Der SLUB Katalog und die </a:t>
            </a:r>
            <a:br>
              <a:rPr lang="de-DE" sz="2800" dirty="0" smtClean="0"/>
            </a:br>
            <a:r>
              <a:rPr lang="de-DE" sz="2800" dirty="0" smtClean="0"/>
              <a:t>Semantische Suche</a:t>
            </a:r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395288" y="3141662"/>
            <a:ext cx="8353176" cy="1295450"/>
          </a:xfrm>
        </p:spPr>
        <p:txBody>
          <a:bodyPr/>
          <a:lstStyle/>
          <a:p>
            <a:pPr algn="ctr" eaLnBrk="1" hangingPunct="1"/>
            <a:endParaRPr lang="de-DE" dirty="0" smtClean="0"/>
          </a:p>
          <a:p>
            <a:pPr algn="ctr" eaLnBrk="1" hangingPunct="1"/>
            <a:endParaRPr lang="de-DE" dirty="0" smtClean="0"/>
          </a:p>
          <a:p>
            <a:pPr algn="ctr" eaLnBrk="1" hangingPunct="1"/>
            <a:r>
              <a:rPr lang="de-DE" dirty="0" smtClean="0"/>
              <a:t>Danke für Ihre Aufmerksamkeit!</a:t>
            </a:r>
          </a:p>
        </p:txBody>
      </p:sp>
      <p:sp>
        <p:nvSpPr>
          <p:cNvPr id="10244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95536" y="5805264"/>
            <a:ext cx="8352928" cy="431800"/>
          </a:xfrm>
        </p:spPr>
        <p:txBody>
          <a:bodyPr/>
          <a:lstStyle/>
          <a:p>
            <a:pPr algn="r" eaLnBrk="1" hangingPunct="1"/>
            <a:r>
              <a:rPr lang="de-DE" dirty="0" smtClean="0"/>
              <a:t>Ralf Talkenberger, SLUB, Abt. IT</a:t>
            </a:r>
          </a:p>
          <a:p>
            <a:pPr algn="r" eaLnBrk="1" hangingPunct="1"/>
            <a:r>
              <a:rPr lang="de-DE" dirty="0" smtClean="0">
                <a:hlinkClick r:id="rId2"/>
              </a:rPr>
              <a:t>Ralf.Talkenberger@slub-dresden.de</a:t>
            </a:r>
            <a:endParaRPr lang="de-DE" dirty="0" smtClean="0"/>
          </a:p>
          <a:p>
            <a:pPr algn="r"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b_praesentationen_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slub_praesentationen_vorlage</Template>
  <TotalTime>0</TotalTime>
  <Words>167</Words>
  <Application>Microsoft Office PowerPoint</Application>
  <PresentationFormat>Bildschirmpräsentation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slub_praesentationen_vorlage</vt:lpstr>
      <vt:lpstr>Der SLUB Katalog und die  Semantische Suche</vt:lpstr>
      <vt:lpstr>Die Multilinguale Semantische Suche</vt:lpstr>
      <vt:lpstr>Die Multilinguale Semantische Suche</vt:lpstr>
      <vt:lpstr>Die Multilinguale Semantische Suche</vt:lpstr>
      <vt:lpstr>Die Multilinguale Semantische Suche</vt:lpstr>
      <vt:lpstr>Die Multilinguale Semantische Suche</vt:lpstr>
      <vt:lpstr>Die Multilinguale Semantische Suche</vt:lpstr>
      <vt:lpstr>Die Multilinguale Semantische Suche</vt:lpstr>
      <vt:lpstr>Der SLUB Katalog und die  Semantische Suche</vt:lpstr>
    </vt:vector>
  </TitlesOfParts>
  <Company>SLUB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Eine Beispielpräsentation zum Thema Vorlagendesign der SLUB.</dc:title>
  <dc:creator>Katrin Matteschk</dc:creator>
  <cp:lastModifiedBy>rt3</cp:lastModifiedBy>
  <cp:revision>70</cp:revision>
  <cp:lastPrinted>2011-04-28T07:39:38Z</cp:lastPrinted>
  <dcterms:created xsi:type="dcterms:W3CDTF">2011-05-16T14:56:40Z</dcterms:created>
  <dcterms:modified xsi:type="dcterms:W3CDTF">2012-03-21T06:51:57Z</dcterms:modified>
</cp:coreProperties>
</file>